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92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Ethnicities</a:t>
            </a:r>
          </a:p>
        </c:rich>
      </c:tx>
      <c:layout>
        <c:manualLayout>
          <c:xMode val="edge"/>
          <c:yMode val="edge"/>
          <c:x val="0.321702011422895"/>
          <c:y val="0.073738656730179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Hispanic</c:v>
                </c:pt>
                <c:pt idx="1">
                  <c:v>African-American</c:v>
                </c:pt>
                <c:pt idx="2">
                  <c:v>Asian-American</c:v>
                </c:pt>
                <c:pt idx="3">
                  <c:v>White and 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0.26</c:v>
                </c:pt>
                <c:pt idx="2">
                  <c:v>0.13</c:v>
                </c:pt>
                <c:pt idx="3">
                  <c:v>0.26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721952469188815"/>
          <c:y val="0.209800718526598"/>
          <c:w val="0.278047530811185"/>
          <c:h val="0.62169892627513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7784" y="2492375"/>
            <a:ext cx="6762749" cy="1470025"/>
          </a:xfrm>
        </p:spPr>
        <p:txBody>
          <a:bodyPr/>
          <a:lstStyle/>
          <a:p>
            <a:r>
              <a:rPr lang="en-US" dirty="0" smtClean="0"/>
              <a:t>NOVA: Youth Department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6435" y="3966882"/>
            <a:ext cx="6762749" cy="1752600"/>
          </a:xfrm>
        </p:spPr>
        <p:txBody>
          <a:bodyPr/>
          <a:lstStyle/>
          <a:p>
            <a:r>
              <a:rPr lang="en-US" dirty="0" smtClean="0"/>
              <a:t>A Case Study</a:t>
            </a:r>
          </a:p>
          <a:p>
            <a:endParaRPr lang="en-US" dirty="0"/>
          </a:p>
          <a:p>
            <a:r>
              <a:rPr lang="en-US" dirty="0" smtClean="0"/>
              <a:t>Angela </a:t>
            </a:r>
            <a:r>
              <a:rPr lang="en-US" dirty="0" err="1" smtClean="0"/>
              <a:t>Jafarri</a:t>
            </a:r>
            <a:r>
              <a:rPr lang="en-US" dirty="0" smtClean="0"/>
              <a:t> &amp; Kelsey Haynes</a:t>
            </a:r>
          </a:p>
          <a:p>
            <a:r>
              <a:rPr lang="en-US" dirty="0" smtClean="0"/>
              <a:t>APALI Civic Leadership Program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439592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GED assistance, help dropouts re-enter the education system</a:t>
            </a:r>
          </a:p>
          <a:p>
            <a:r>
              <a:rPr lang="en-US" dirty="0" smtClean="0"/>
              <a:t>Pay for books/materials fees for community college courses (supplemental)</a:t>
            </a:r>
          </a:p>
          <a:p>
            <a:r>
              <a:rPr lang="en-US" dirty="0" smtClean="0"/>
              <a:t>Bus passes/gas cards </a:t>
            </a:r>
          </a:p>
          <a:p>
            <a:r>
              <a:rPr lang="en-US" dirty="0" smtClean="0"/>
              <a:t>Interview/job seeking skills</a:t>
            </a:r>
          </a:p>
          <a:p>
            <a:r>
              <a:rPr lang="en-US" dirty="0" smtClean="0"/>
              <a:t>Workshops</a:t>
            </a:r>
          </a:p>
          <a:p>
            <a:r>
              <a:rPr lang="en-US" dirty="0" smtClean="0"/>
              <a:t>Job placement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732301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qualifies for this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Economically disadvantaged youth</a:t>
            </a:r>
          </a:p>
          <a:p>
            <a:r>
              <a:rPr lang="en-US" dirty="0" smtClean="0"/>
              <a:t>Foster youth</a:t>
            </a:r>
          </a:p>
          <a:p>
            <a:r>
              <a:rPr lang="en-US" dirty="0" smtClean="0"/>
              <a:t>High school drop out/at risk of dropping out</a:t>
            </a:r>
          </a:p>
          <a:p>
            <a:r>
              <a:rPr lang="en-US" dirty="0" smtClean="0"/>
              <a:t>Ex-offender </a:t>
            </a:r>
          </a:p>
          <a:p>
            <a:r>
              <a:rPr lang="en-US" dirty="0" smtClean="0"/>
              <a:t>Pregnant/parenting teens</a:t>
            </a:r>
          </a:p>
          <a:p>
            <a:r>
              <a:rPr lang="en-US" dirty="0" smtClean="0"/>
              <a:t>Youth with disabilities</a:t>
            </a:r>
          </a:p>
          <a:p>
            <a:r>
              <a:rPr lang="en-US" dirty="0" smtClean="0"/>
              <a:t>Youth ages 16-21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130160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at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Job Board </a:t>
            </a:r>
          </a:p>
          <a:p>
            <a:r>
              <a:rPr lang="en-US" dirty="0" smtClean="0"/>
              <a:t>Free Pre-employment workshop</a:t>
            </a:r>
          </a:p>
          <a:p>
            <a:r>
              <a:rPr lang="en-US" dirty="0" smtClean="0"/>
              <a:t>Career advisor appointments </a:t>
            </a:r>
          </a:p>
          <a:p>
            <a:r>
              <a:rPr lang="en-US" dirty="0" smtClean="0"/>
              <a:t>Employer announcements on the Facebook page</a:t>
            </a:r>
          </a:p>
          <a:p>
            <a:r>
              <a:rPr lang="en-US" dirty="0" err="1" smtClean="0"/>
              <a:t>Facebook.com</a:t>
            </a:r>
            <a:r>
              <a:rPr lang="en-US" dirty="0" smtClean="0"/>
              <a:t>/</a:t>
            </a:r>
            <a:r>
              <a:rPr lang="en-US" dirty="0" err="1" smtClean="0"/>
              <a:t>youthatwork</a:t>
            </a:r>
            <a:endParaRPr lang="en-US" dirty="0"/>
          </a:p>
          <a:p>
            <a:r>
              <a:rPr lang="en-US" dirty="0" err="1"/>
              <a:t>youthatwork.org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3047092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767715"/>
              </p:ext>
            </p:extLst>
          </p:nvPr>
        </p:nvGraphicFramePr>
        <p:xfrm>
          <a:off x="4615561" y="1425387"/>
          <a:ext cx="4027000" cy="430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9463" y="1874584"/>
            <a:ext cx="3479864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Of these,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__% are male, % are female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13% are … 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21% are …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849002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Mentorship programs</a:t>
            </a:r>
          </a:p>
          <a:p>
            <a:r>
              <a:rPr lang="en-US" sz="3200" dirty="0" smtClean="0"/>
              <a:t>Referrals </a:t>
            </a:r>
          </a:p>
          <a:p>
            <a:r>
              <a:rPr lang="en-US" sz="3200" dirty="0" smtClean="0"/>
              <a:t>Donations</a:t>
            </a:r>
          </a:p>
          <a:p>
            <a:r>
              <a:rPr lang="en-US" sz="3200" dirty="0" smtClean="0"/>
              <a:t>Support of at-risk youth within your 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8057518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Local organizations </a:t>
            </a:r>
            <a:br>
              <a:rPr lang="en-US" sz="4200" dirty="0" smtClean="0"/>
            </a:br>
            <a:r>
              <a:rPr lang="en-US" sz="1800" dirty="0" smtClean="0"/>
              <a:t>(that also offer youth employment services)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64445"/>
            <a:ext cx="7583487" cy="44732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San Jose Conservation Corps – SJCC </a:t>
            </a:r>
          </a:p>
          <a:p>
            <a:pPr lvl="1"/>
            <a:r>
              <a:rPr lang="en-US" dirty="0" smtClean="0"/>
              <a:t>2650 </a:t>
            </a:r>
            <a:r>
              <a:rPr lang="en-US" dirty="0" err="1" smtClean="0"/>
              <a:t>Senter</a:t>
            </a:r>
            <a:r>
              <a:rPr lang="en-US" dirty="0" smtClean="0"/>
              <a:t> Road, San Jose, CA</a:t>
            </a:r>
          </a:p>
          <a:p>
            <a:r>
              <a:rPr lang="en-US" dirty="0" smtClean="0"/>
              <a:t>Work2future ONE-STOP (16+) YOUTH TRAINING CENTER</a:t>
            </a:r>
          </a:p>
          <a:p>
            <a:pPr lvl="1"/>
            <a:r>
              <a:rPr lang="en-US" dirty="0" smtClean="0"/>
              <a:t>2072 </a:t>
            </a:r>
            <a:r>
              <a:rPr lang="en-US" dirty="0" err="1" smtClean="0"/>
              <a:t>Lucretia</a:t>
            </a:r>
            <a:r>
              <a:rPr lang="en-US" dirty="0" smtClean="0"/>
              <a:t> Ave, San Jose, CA</a:t>
            </a:r>
          </a:p>
          <a:p>
            <a:r>
              <a:rPr lang="en-US" dirty="0" smtClean="0"/>
              <a:t>CTC (Center for Training and Careers)</a:t>
            </a:r>
          </a:p>
          <a:p>
            <a:pPr lvl="1"/>
            <a:r>
              <a:rPr lang="en-US" dirty="0" smtClean="0"/>
              <a:t>749 Story Rd., Suite 10, San Jose, CA</a:t>
            </a:r>
          </a:p>
          <a:p>
            <a:r>
              <a:rPr lang="en-US" dirty="0"/>
              <a:t>Work2future ONE-STOP </a:t>
            </a:r>
            <a:r>
              <a:rPr lang="en-US" dirty="0" smtClean="0"/>
              <a:t>(15-26) CAMPBELL CENTER</a:t>
            </a:r>
          </a:p>
          <a:p>
            <a:pPr lvl="1"/>
            <a:r>
              <a:rPr lang="en-US" dirty="0" smtClean="0"/>
              <a:t>2450 South Bascom Avenue, Campbell, CA</a:t>
            </a:r>
          </a:p>
          <a:p>
            <a:r>
              <a:rPr lang="en-US" dirty="0" smtClean="0"/>
              <a:t>Gilroy ONE-STOP</a:t>
            </a:r>
          </a:p>
          <a:p>
            <a:pPr lvl="1"/>
            <a:r>
              <a:rPr lang="en-US" dirty="0" smtClean="0"/>
              <a:t>7800 Arroyo Circle, Suite A, Gilroy,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2089124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25</TotalTime>
  <Words>256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Revolution</vt:lpstr>
      <vt:lpstr>NOVA: Youth Department</vt:lpstr>
      <vt:lpstr>What do they do?</vt:lpstr>
      <vt:lpstr>Who qualifies for this program?</vt:lpstr>
      <vt:lpstr>Youth at Work</vt:lpstr>
      <vt:lpstr>Demographics</vt:lpstr>
      <vt:lpstr>How can you get involved?</vt:lpstr>
      <vt:lpstr>Local organizations  (that also offer youth employment services)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NOVA: Youth Department</dc:title>
  <dc:creator>Kelsey Haynes</dc:creator>
  <cp:lastModifiedBy>Faculty</cp:lastModifiedBy>
  <cp:revision>27</cp:revision>
  <dcterms:created xsi:type="dcterms:W3CDTF">2013-03-26T23:42:42Z</dcterms:created>
  <dcterms:modified xsi:type="dcterms:W3CDTF">2013-03-26T23:42:52Z</dcterms:modified>
</cp:coreProperties>
</file>